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4" r:id="rId2"/>
    <p:sldId id="265" r:id="rId3"/>
    <p:sldId id="259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D828D-5821-41EA-B07C-F7ECBDFA06A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3C24A-C29D-452B-87B7-3321B288D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47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72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79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41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40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696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91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621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8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42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5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2D3F8-EA7D-4CC1-9A31-9924C8A27218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67087-A440-4D13-A0BA-322C570FF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3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00B050"/>
                </a:solidFill>
              </a:rPr>
              <a:t>La fecha es el 9 de </a:t>
            </a:r>
            <a:r>
              <a:rPr lang="en-US" sz="3600" dirty="0" err="1" smtClean="0">
                <a:solidFill>
                  <a:srgbClr val="00B050"/>
                </a:solidFill>
              </a:rPr>
              <a:t>octubre</a:t>
            </a:r>
            <a:r>
              <a:rPr lang="en-US" sz="3600" dirty="0" smtClean="0">
                <a:solidFill>
                  <a:srgbClr val="00B050"/>
                </a:solidFill>
              </a:rPr>
              <a:t> del 2015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err="1" smtClean="0">
                <a:solidFill>
                  <a:srgbClr val="FF0000"/>
                </a:solidFill>
              </a:rPr>
              <a:t>Proposito</a:t>
            </a:r>
            <a:r>
              <a:rPr lang="en-US" sz="3600" dirty="0" smtClean="0">
                <a:solidFill>
                  <a:srgbClr val="FF0000"/>
                </a:solidFill>
              </a:rPr>
              <a:t> 10B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</a:t>
            </a:r>
            <a:r>
              <a:rPr lang="es-ES_tradnl" dirty="0" smtClean="0"/>
              <a:t>:</a:t>
            </a:r>
          </a:p>
          <a:p>
            <a:pPr marL="0" indent="0">
              <a:buNone/>
            </a:pPr>
            <a:r>
              <a:rPr lang="es-ES_tradnl" dirty="0" smtClean="0"/>
              <a:t>Copia y responde en oraciones completas: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¿Cuál es el mes de tu cumpleaños?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estas?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te llamas?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¿Cuál es tu estación favorita?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5528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686800" cy="65532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sz="2800" dirty="0" smtClean="0">
                <a:solidFill>
                  <a:srgbClr val="FF0000"/>
                </a:solidFill>
              </a:rPr>
              <a:t>II-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Match each statement with the appropriate illustration:</a:t>
            </a:r>
          </a:p>
          <a:p>
            <a:pPr marL="1009650" lvl="1" indent="-609600">
              <a:buFontTx/>
              <a:buAutoNum type="alphaLcPeriod"/>
            </a:pPr>
            <a:r>
              <a:rPr lang="en-US" altLang="en-US" sz="2400" dirty="0"/>
              <a:t>Hay sol			d. </a:t>
            </a:r>
            <a:r>
              <a:rPr lang="en-US" altLang="en-US" sz="2400" dirty="0" err="1"/>
              <a:t>Hace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viento</a:t>
            </a:r>
            <a:r>
              <a:rPr lang="en-US" altLang="en-US" sz="2400" dirty="0"/>
              <a:t>	</a:t>
            </a:r>
          </a:p>
          <a:p>
            <a:pPr marL="1009650" lvl="1" indent="-609600">
              <a:buFontTx/>
              <a:buAutoNum type="alphaLcPeriod"/>
            </a:pPr>
            <a:r>
              <a:rPr lang="en-US" altLang="en-US" sz="2400" dirty="0" err="1"/>
              <a:t>Hace</a:t>
            </a:r>
            <a:r>
              <a:rPr lang="en-US" altLang="en-US" sz="2400" dirty="0"/>
              <a:t> fresco  		</a:t>
            </a:r>
            <a:r>
              <a:rPr lang="en-US" altLang="en-US" sz="2400" dirty="0" smtClean="0"/>
              <a:t>	e</a:t>
            </a:r>
            <a:r>
              <a:rPr lang="en-US" altLang="en-US" sz="2400" dirty="0"/>
              <a:t>. </a:t>
            </a:r>
            <a:r>
              <a:rPr lang="en-US" altLang="en-US" sz="2400" dirty="0" err="1"/>
              <a:t>Hace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calor</a:t>
            </a:r>
            <a:endParaRPr lang="en-US" altLang="en-US" sz="2400" dirty="0"/>
          </a:p>
          <a:p>
            <a:pPr marL="609600" indent="-609600">
              <a:buFontTx/>
              <a:buAutoNum type="alphaLcPeriod"/>
            </a:pPr>
            <a:endParaRPr lang="en-US" altLang="en-US" sz="2800" dirty="0"/>
          </a:p>
          <a:p>
            <a:pPr marL="609600" indent="-609600">
              <a:buFontTx/>
              <a:buAutoNum type="alphaLcPeriod"/>
            </a:pPr>
            <a:endParaRPr lang="en-US" altLang="en-US" sz="2800" dirty="0"/>
          </a:p>
          <a:p>
            <a:pPr marL="609600" indent="-609600">
              <a:buFontTx/>
              <a:buAutoNum type="alphaLcPeriod"/>
            </a:pPr>
            <a:endParaRPr lang="en-US" altLang="en-US" sz="2800" dirty="0"/>
          </a:p>
          <a:p>
            <a:pPr marL="609600" indent="-609600">
              <a:buFontTx/>
              <a:buAutoNum type="alphaLcPeriod"/>
            </a:pPr>
            <a:endParaRPr lang="en-US" altLang="en-US" sz="2800" dirty="0"/>
          </a:p>
          <a:p>
            <a:pPr marL="609600" indent="-609600">
              <a:buFontTx/>
              <a:buAutoNum type="alphaLcPeriod"/>
            </a:pPr>
            <a:endParaRPr lang="en-US" altLang="en-US" sz="2800" dirty="0"/>
          </a:p>
          <a:p>
            <a:pPr marL="609600" indent="-609600">
              <a:buFontTx/>
              <a:buNone/>
            </a:pPr>
            <a:r>
              <a:rPr lang="en-US" altLang="en-US" sz="2800" dirty="0"/>
              <a:t>     1.________			     2.________</a:t>
            </a:r>
          </a:p>
          <a:p>
            <a:pPr marL="609600" indent="-609600">
              <a:buFontTx/>
              <a:buNone/>
            </a:pPr>
            <a:r>
              <a:rPr lang="en-US" altLang="en-US" sz="2800" dirty="0"/>
              <a:t>	   ________                        </a:t>
            </a:r>
            <a:r>
              <a:rPr lang="en-US" altLang="en-US" sz="2800" dirty="0" smtClean="0"/>
              <a:t>              ________</a:t>
            </a:r>
            <a:endParaRPr lang="en-US" altLang="en-US" sz="2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60" y="1997548"/>
            <a:ext cx="3386138" cy="247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829" y="1923058"/>
            <a:ext cx="3429000" cy="2582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3"/>
          <p:cNvSpPr>
            <a:spLocks noGrp="1" noChangeArrowheads="1"/>
          </p:cNvSpPr>
          <p:nvPr>
            <p:ph type="title"/>
          </p:nvPr>
        </p:nvSpPr>
        <p:spPr>
          <a:xfrm>
            <a:off x="2590800" y="-228600"/>
            <a:ext cx="4114800" cy="1143000"/>
          </a:xfrm>
          <a:noFill/>
          <a:ln/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72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"/>
            <a:ext cx="87630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III- </a:t>
            </a:r>
            <a:r>
              <a:rPr lang="es-ES_tradnl" dirty="0" smtClean="0"/>
              <a:t>Copia y responde: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¿Cuáles son los días de la semana?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¿Cuáles son los meses del año?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¿Cuáles son las estaciones del año?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¿Qué hora es?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¿Cuál es la fecha de hoy?</a:t>
            </a:r>
          </a:p>
          <a:p>
            <a:pPr marL="0" indent="0">
              <a:buClr>
                <a:srgbClr val="00B050"/>
              </a:buClr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3371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10600" cy="6172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IV- </a:t>
            </a:r>
            <a:r>
              <a:rPr lang="en-US" dirty="0" smtClean="0"/>
              <a:t> Escribe los </a:t>
            </a:r>
            <a:r>
              <a:rPr lang="en-US" dirty="0" err="1" smtClean="0"/>
              <a:t>numeros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español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15-</a:t>
            </a:r>
          </a:p>
          <a:p>
            <a:pPr marL="514350" indent="-514350">
              <a:buAutoNum type="arabicPeriod"/>
            </a:pPr>
            <a:r>
              <a:rPr lang="en-US" dirty="0" smtClean="0"/>
              <a:t>93-</a:t>
            </a:r>
          </a:p>
          <a:p>
            <a:pPr marL="514350" indent="-514350">
              <a:buAutoNum type="arabicPeriod"/>
            </a:pPr>
            <a:r>
              <a:rPr lang="en-US" dirty="0" smtClean="0"/>
              <a:t>604-</a:t>
            </a:r>
          </a:p>
          <a:p>
            <a:pPr marL="514350" indent="-514350">
              <a:buAutoNum type="arabicPeriod"/>
            </a:pPr>
            <a:r>
              <a:rPr lang="en-US" dirty="0" smtClean="0"/>
              <a:t>819-</a:t>
            </a:r>
          </a:p>
          <a:p>
            <a:pPr marL="514350" indent="-514350">
              <a:buAutoNum type="arabicPeriod"/>
            </a:pPr>
            <a:r>
              <a:rPr lang="en-US" dirty="0" smtClean="0"/>
              <a:t>7,162-</a:t>
            </a:r>
          </a:p>
          <a:p>
            <a:pPr marL="514350" indent="-514350">
              <a:buAutoNum type="arabicPeriod"/>
            </a:pPr>
            <a:r>
              <a:rPr lang="en-US" dirty="0" smtClean="0"/>
              <a:t>987,654-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6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112</Words>
  <Application>Microsoft Office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La fecha es el 9 de octubre del 2015 Proposito 10B</vt:lpstr>
      <vt:lpstr>Practica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Clase 602 La fecha es el 23 de septiembre del 2014</dc:title>
  <dc:creator>Helen Zumaeta</dc:creator>
  <cp:lastModifiedBy>Helen Zumaeta</cp:lastModifiedBy>
  <cp:revision>23</cp:revision>
  <cp:lastPrinted>2014-10-01T18:30:30Z</cp:lastPrinted>
  <dcterms:created xsi:type="dcterms:W3CDTF">2014-09-22T15:43:45Z</dcterms:created>
  <dcterms:modified xsi:type="dcterms:W3CDTF">2015-10-13T02:16:25Z</dcterms:modified>
</cp:coreProperties>
</file>